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77" r:id="rId2"/>
  </p:sldIdLst>
  <p:sldSz cx="15119350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5E3"/>
    <a:srgbClr val="5A22E8"/>
    <a:srgbClr val="7113EA"/>
    <a:srgbClr val="1E49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 showGuides="1">
      <p:cViewPr varScale="1">
        <p:scale>
          <a:sx n="99" d="100"/>
          <a:sy n="99" d="100"/>
        </p:scale>
        <p:origin x="90" y="372"/>
      </p:cViewPr>
      <p:guideLst>
        <p:guide orient="horz" pos="22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y, Elodie" userId="3b075b73-fd2e-4e33-8715-2fc1ec1fe7d7" providerId="ADAL" clId="{FA4595A9-E7F8-44DB-A32E-C3ADE6F53C2A}"/>
    <pc:docChg chg="custSel delSld modSld delSection modSection">
      <pc:chgData name="Frey, Elodie" userId="3b075b73-fd2e-4e33-8715-2fc1ec1fe7d7" providerId="ADAL" clId="{FA4595A9-E7F8-44DB-A32E-C3ADE6F53C2A}" dt="2022-09-22T16:35:05.354" v="25" actId="17853"/>
      <pc:docMkLst>
        <pc:docMk/>
      </pc:docMkLst>
      <pc:sldChg chg="del">
        <pc:chgData name="Frey, Elodie" userId="3b075b73-fd2e-4e33-8715-2fc1ec1fe7d7" providerId="ADAL" clId="{FA4595A9-E7F8-44DB-A32E-C3ADE6F53C2A}" dt="2022-09-22T16:34:57.667" v="23" actId="47"/>
        <pc:sldMkLst>
          <pc:docMk/>
          <pc:sldMk cId="2447278413" sldId="257"/>
        </pc:sldMkLst>
      </pc:sldChg>
      <pc:sldChg chg="del">
        <pc:chgData name="Frey, Elodie" userId="3b075b73-fd2e-4e33-8715-2fc1ec1fe7d7" providerId="ADAL" clId="{FA4595A9-E7F8-44DB-A32E-C3ADE6F53C2A}" dt="2022-09-22T16:34:57.667" v="23" actId="47"/>
        <pc:sldMkLst>
          <pc:docMk/>
          <pc:sldMk cId="3729605304" sldId="258"/>
        </pc:sldMkLst>
      </pc:sldChg>
      <pc:sldChg chg="del">
        <pc:chgData name="Frey, Elodie" userId="3b075b73-fd2e-4e33-8715-2fc1ec1fe7d7" providerId="ADAL" clId="{FA4595A9-E7F8-44DB-A32E-C3ADE6F53C2A}" dt="2022-09-22T16:34:53.363" v="22" actId="47"/>
        <pc:sldMkLst>
          <pc:docMk/>
          <pc:sldMk cId="2433537291" sldId="275"/>
        </pc:sldMkLst>
      </pc:sldChg>
      <pc:sldChg chg="del">
        <pc:chgData name="Frey, Elodie" userId="3b075b73-fd2e-4e33-8715-2fc1ec1fe7d7" providerId="ADAL" clId="{FA4595A9-E7F8-44DB-A32E-C3ADE6F53C2A}" dt="2022-09-22T16:34:53.363" v="22" actId="47"/>
        <pc:sldMkLst>
          <pc:docMk/>
          <pc:sldMk cId="878910595" sldId="276"/>
        </pc:sldMkLst>
      </pc:sldChg>
      <pc:sldChg chg="addSp delSp modSp mod">
        <pc:chgData name="Frey, Elodie" userId="3b075b73-fd2e-4e33-8715-2fc1ec1fe7d7" providerId="ADAL" clId="{FA4595A9-E7F8-44DB-A32E-C3ADE6F53C2A}" dt="2022-09-22T16:33:43.610" v="21" actId="404"/>
        <pc:sldMkLst>
          <pc:docMk/>
          <pc:sldMk cId="2971095372" sldId="277"/>
        </pc:sldMkLst>
        <pc:spChg chg="add del mod">
          <ac:chgData name="Frey, Elodie" userId="3b075b73-fd2e-4e33-8715-2fc1ec1fe7d7" providerId="ADAL" clId="{FA4595A9-E7F8-44DB-A32E-C3ADE6F53C2A}" dt="2022-09-22T16:32:33.906" v="5" actId="478"/>
          <ac:spMkLst>
            <pc:docMk/>
            <pc:sldMk cId="2971095372" sldId="277"/>
            <ac:spMk id="7" creationId="{82B868B9-7458-4FC7-B419-13500ED27C20}"/>
          </ac:spMkLst>
        </pc:spChg>
        <pc:spChg chg="mod">
          <ac:chgData name="Frey, Elodie" userId="3b075b73-fd2e-4e33-8715-2fc1ec1fe7d7" providerId="ADAL" clId="{FA4595A9-E7F8-44DB-A32E-C3ADE6F53C2A}" dt="2022-09-22T16:33:27.901" v="17" actId="1076"/>
          <ac:spMkLst>
            <pc:docMk/>
            <pc:sldMk cId="2971095372" sldId="277"/>
            <ac:spMk id="11" creationId="{24665415-0EAA-4896-9D6A-CA719C43F5D6}"/>
          </ac:spMkLst>
        </pc:spChg>
        <pc:spChg chg="mod">
          <ac:chgData name="Frey, Elodie" userId="3b075b73-fd2e-4e33-8715-2fc1ec1fe7d7" providerId="ADAL" clId="{FA4595A9-E7F8-44DB-A32E-C3ADE6F53C2A}" dt="2022-09-22T16:33:43.610" v="21" actId="404"/>
          <ac:spMkLst>
            <pc:docMk/>
            <pc:sldMk cId="2971095372" sldId="277"/>
            <ac:spMk id="12" creationId="{34ABCF7A-44D4-4FDC-829E-72B47AC6DE1F}"/>
          </ac:spMkLst>
        </pc:spChg>
        <pc:picChg chg="del">
          <ac:chgData name="Frey, Elodie" userId="3b075b73-fd2e-4e33-8715-2fc1ec1fe7d7" providerId="ADAL" clId="{FA4595A9-E7F8-44DB-A32E-C3ADE6F53C2A}" dt="2022-09-22T16:32:27.079" v="3" actId="478"/>
          <ac:picMkLst>
            <pc:docMk/>
            <pc:sldMk cId="2971095372" sldId="277"/>
            <ac:picMk id="3" creationId="{2B41BF99-8336-4077-A93C-6BAED6385637}"/>
          </ac:picMkLst>
        </pc:picChg>
        <pc:picChg chg="add mod ord">
          <ac:chgData name="Frey, Elodie" userId="3b075b73-fd2e-4e33-8715-2fc1ec1fe7d7" providerId="ADAL" clId="{FA4595A9-E7F8-44DB-A32E-C3ADE6F53C2A}" dt="2022-09-22T16:32:43.519" v="7" actId="167"/>
          <ac:picMkLst>
            <pc:docMk/>
            <pc:sldMk cId="2971095372" sldId="277"/>
            <ac:picMk id="4" creationId="{CB153CB7-FF1D-4FA9-9736-450793FBB600}"/>
          </ac:picMkLst>
        </pc:picChg>
        <pc:picChg chg="del">
          <ac:chgData name="Frey, Elodie" userId="3b075b73-fd2e-4e33-8715-2fc1ec1fe7d7" providerId="ADAL" clId="{FA4595A9-E7F8-44DB-A32E-C3ADE6F53C2A}" dt="2022-09-22T16:32:53.438" v="9" actId="478"/>
          <ac:picMkLst>
            <pc:docMk/>
            <pc:sldMk cId="2971095372" sldId="277"/>
            <ac:picMk id="5" creationId="{36CE9E98-5F4E-4D13-BE3A-EFEEC2F18EA9}"/>
          </ac:picMkLst>
        </pc:picChg>
        <pc:picChg chg="del">
          <ac:chgData name="Frey, Elodie" userId="3b075b73-fd2e-4e33-8715-2fc1ec1fe7d7" providerId="ADAL" clId="{FA4595A9-E7F8-44DB-A32E-C3ADE6F53C2A}" dt="2022-09-22T16:32:52.544" v="8" actId="478"/>
          <ac:picMkLst>
            <pc:docMk/>
            <pc:sldMk cId="2971095372" sldId="277"/>
            <ac:picMk id="13" creationId="{D4C3763B-46E0-4EF3-8FB6-B307CD4CF47B}"/>
          </ac:picMkLst>
        </pc:picChg>
      </pc:sldChg>
      <pc:sldChg chg="del">
        <pc:chgData name="Frey, Elodie" userId="3b075b73-fd2e-4e33-8715-2fc1ec1fe7d7" providerId="ADAL" clId="{FA4595A9-E7F8-44DB-A32E-C3ADE6F53C2A}" dt="2022-09-22T16:34:57.667" v="23" actId="47"/>
        <pc:sldMkLst>
          <pc:docMk/>
          <pc:sldMk cId="1619871281" sldId="278"/>
        </pc:sldMkLst>
      </pc:sldChg>
      <pc:sldChg chg="del">
        <pc:chgData name="Frey, Elodie" userId="3b075b73-fd2e-4e33-8715-2fc1ec1fe7d7" providerId="ADAL" clId="{FA4595A9-E7F8-44DB-A32E-C3ADE6F53C2A}" dt="2022-09-22T16:34:57.667" v="23" actId="47"/>
        <pc:sldMkLst>
          <pc:docMk/>
          <pc:sldMk cId="1710650510" sldId="283"/>
        </pc:sldMkLst>
      </pc:sldChg>
      <pc:sldChg chg="del">
        <pc:chgData name="Frey, Elodie" userId="3b075b73-fd2e-4e33-8715-2fc1ec1fe7d7" providerId="ADAL" clId="{FA4595A9-E7F8-44DB-A32E-C3ADE6F53C2A}" dt="2022-09-22T16:34:57.667" v="23" actId="47"/>
        <pc:sldMkLst>
          <pc:docMk/>
          <pc:sldMk cId="3992556880" sldId="28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D76A0061-24DE-2B47-82C0-13903F8AAA8C}"/>
              </a:ext>
            </a:extLst>
          </p:cNvPr>
          <p:cNvSpPr txBox="1"/>
          <p:nvPr userDrawn="1"/>
        </p:nvSpPr>
        <p:spPr>
          <a:xfrm>
            <a:off x="0" y="-1"/>
            <a:ext cx="15119348" cy="7199313"/>
          </a:xfrm>
          <a:prstGeom prst="rect">
            <a:avLst/>
          </a:prstGeom>
          <a:gradFill>
            <a:gsLst>
              <a:gs pos="30000">
                <a:srgbClr val="7113EA"/>
              </a:gs>
              <a:gs pos="100000">
                <a:srgbClr val="1E49E2"/>
              </a:gs>
            </a:gsLst>
            <a:lin ang="2400000" scaled="0"/>
          </a:gradFill>
        </p:spPr>
        <p:txBody>
          <a:bodyPr wrap="square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10" name="1_KPMG_Primary_Logo_White_25mm.png">
            <a:extLst>
              <a:ext uri="{FF2B5EF4-FFF2-40B4-BE49-F238E27FC236}">
                <a16:creationId xmlns:a16="http://schemas.microsoft.com/office/drawing/2014/main" id="{F69ADCE7-2AE2-6441-9C27-D1E0B3E22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0792" y="765832"/>
            <a:ext cx="1460500" cy="587557"/>
          </a:xfrm>
          <a:prstGeom prst="rect">
            <a:avLst/>
          </a:prstGeom>
          <a:ln w="3175">
            <a:miter lim="400000"/>
          </a:ln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A36AB9C6-327B-F144-8396-67F62C2FA74C}"/>
              </a:ext>
            </a:extLst>
          </p:cNvPr>
          <p:cNvSpPr txBox="1"/>
          <p:nvPr userDrawn="1"/>
        </p:nvSpPr>
        <p:spPr>
          <a:xfrm>
            <a:off x="10316826" y="760766"/>
            <a:ext cx="4035995" cy="5740334"/>
          </a:xfrm>
          <a:prstGeom prst="rect">
            <a:avLst/>
          </a:prstGeom>
          <a:gradFill>
            <a:gsLst>
              <a:gs pos="0">
                <a:srgbClr val="00B8F5"/>
              </a:gs>
              <a:gs pos="100000">
                <a:srgbClr val="AAE9FF"/>
              </a:gs>
            </a:gsLst>
            <a:lin ang="4200000" scaled="0"/>
          </a:gra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2" name="Titre 21">
            <a:extLst>
              <a:ext uri="{FF2B5EF4-FFF2-40B4-BE49-F238E27FC236}">
                <a16:creationId xmlns:a16="http://schemas.microsoft.com/office/drawing/2014/main" id="{8E4EBF0C-24DA-3F44-BD32-A1E2BC212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3866" y="2151585"/>
            <a:ext cx="5883296" cy="209904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70000"/>
              </a:lnSpc>
              <a:defRPr sz="9600" b="0" i="0">
                <a:solidFill>
                  <a:schemeClr val="bg1"/>
                </a:solidFill>
                <a:latin typeface="KPMG Bold" panose="020B0403030202040204" pitchFamily="34" charset="77"/>
              </a:defRPr>
            </a:lvl1pPr>
          </a:lstStyle>
          <a:p>
            <a:r>
              <a:rPr lang="fr-FR" dirty="0"/>
              <a:t>Modèle de l’invitation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1DDBF7FC-0B91-F04C-8359-AC4DE836DD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62013" y="4640263"/>
            <a:ext cx="5935150" cy="7016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sz="3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None/>
              <a:defRPr sz="3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None/>
              <a:defRPr sz="3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3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7F4DA-6B25-CA45-9CCE-D02A83E4E0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0275" y="5822950"/>
            <a:ext cx="3621088" cy="722313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/>
          <a:lstStyle>
            <a:lvl1pPr algn="ctr">
              <a:buNone/>
              <a:defRPr sz="2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CALL TO ACTION</a:t>
            </a:r>
          </a:p>
        </p:txBody>
      </p:sp>
    </p:spTree>
    <p:extLst>
      <p:ext uri="{BB962C8B-B14F-4D97-AF65-F5344CB8AC3E}">
        <p14:creationId xmlns:p14="http://schemas.microsoft.com/office/powerpoint/2010/main" val="335925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1AB07BAE-FB8C-D840-88E5-3F866EB378D5}"/>
              </a:ext>
            </a:extLst>
          </p:cNvPr>
          <p:cNvSpPr txBox="1"/>
          <p:nvPr userDrawn="1"/>
        </p:nvSpPr>
        <p:spPr>
          <a:xfrm>
            <a:off x="0" y="-1"/>
            <a:ext cx="15119348" cy="7199313"/>
          </a:xfrm>
          <a:prstGeom prst="rect">
            <a:avLst/>
          </a:prstGeom>
          <a:gradFill>
            <a:gsLst>
              <a:gs pos="30000">
                <a:srgbClr val="7113EA"/>
              </a:gs>
              <a:gs pos="100000">
                <a:srgbClr val="1E49E2"/>
              </a:gs>
            </a:gsLst>
            <a:lin ang="2400000" scaled="0"/>
          </a:gradFill>
        </p:spPr>
        <p:txBody>
          <a:bodyPr wrap="square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10" name="1_KPMG_Primary_Logo_White_25mm.png">
            <a:extLst>
              <a:ext uri="{FF2B5EF4-FFF2-40B4-BE49-F238E27FC236}">
                <a16:creationId xmlns:a16="http://schemas.microsoft.com/office/drawing/2014/main" id="{F69ADCE7-2AE2-6441-9C27-D1E0B3E22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0792" y="765832"/>
            <a:ext cx="1460500" cy="587557"/>
          </a:xfrm>
          <a:prstGeom prst="rect">
            <a:avLst/>
          </a:prstGeom>
          <a:ln w="3175">
            <a:miter lim="400000"/>
          </a:ln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A36AB9C6-327B-F144-8396-67F62C2FA74C}"/>
              </a:ext>
            </a:extLst>
          </p:cNvPr>
          <p:cNvSpPr txBox="1"/>
          <p:nvPr userDrawn="1"/>
        </p:nvSpPr>
        <p:spPr>
          <a:xfrm>
            <a:off x="10316826" y="760766"/>
            <a:ext cx="4035995" cy="5740334"/>
          </a:xfrm>
          <a:prstGeom prst="rect">
            <a:avLst/>
          </a:prstGeom>
          <a:gradFill>
            <a:gsLst>
              <a:gs pos="0">
                <a:srgbClr val="00B8F5"/>
              </a:gs>
              <a:gs pos="100000">
                <a:srgbClr val="AAE9FF"/>
              </a:gs>
            </a:gsLst>
            <a:lin ang="4200000" scaled="0"/>
          </a:gra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2" name="Titre 21">
            <a:extLst>
              <a:ext uri="{FF2B5EF4-FFF2-40B4-BE49-F238E27FC236}">
                <a16:creationId xmlns:a16="http://schemas.microsoft.com/office/drawing/2014/main" id="{8E4EBF0C-24DA-3F44-BD32-A1E2BC212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3866" y="2602499"/>
            <a:ext cx="5883296" cy="209904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70000"/>
              </a:lnSpc>
              <a:defRPr sz="10500" b="0" i="0">
                <a:solidFill>
                  <a:schemeClr val="bg1"/>
                </a:solidFill>
                <a:latin typeface="KPMG Bold" panose="020B0403030202040204" pitchFamily="34" charset="77"/>
              </a:defRPr>
            </a:lvl1pPr>
          </a:lstStyle>
          <a:p>
            <a:r>
              <a:rPr lang="fr-FR"/>
              <a:t>Modèle de l’invitation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1DDBF7FC-0B91-F04C-8359-AC4DE836DD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62013" y="5731806"/>
            <a:ext cx="5935150" cy="7016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3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sz="3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None/>
              <a:defRPr sz="3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None/>
              <a:defRPr sz="3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3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430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_V_Bleu_Aud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>
            <a:extLst>
              <a:ext uri="{FF2B5EF4-FFF2-40B4-BE49-F238E27FC236}">
                <a16:creationId xmlns:a16="http://schemas.microsoft.com/office/drawing/2014/main" id="{7219AA06-598B-42D9-BE17-DC173081A2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4" y="-1"/>
            <a:ext cx="15117783" cy="7199313"/>
          </a:xfrm>
          <a:prstGeom prst="rect">
            <a:avLst/>
          </a:prstGeom>
        </p:spPr>
      </p:pic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10CD9A43-EB85-2045-A52D-8A2EE49C43A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361919" y="2681557"/>
            <a:ext cx="3983710" cy="39728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401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8DA37B-C20C-F544-9380-CBB64C9678E1}"/>
              </a:ext>
            </a:extLst>
          </p:cNvPr>
          <p:cNvSpPr/>
          <p:nvPr userDrawn="1"/>
        </p:nvSpPr>
        <p:spPr>
          <a:xfrm>
            <a:off x="-1253547" y="1113284"/>
            <a:ext cx="718700" cy="1197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74" b="0" i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F1E4BF8A-0617-A646-9CCD-F4D3A19ECE6B}"/>
              </a:ext>
            </a:extLst>
          </p:cNvPr>
          <p:cNvSpPr txBox="1"/>
          <p:nvPr userDrawn="1"/>
        </p:nvSpPr>
        <p:spPr>
          <a:xfrm>
            <a:off x="-1320402" y="1232992"/>
            <a:ext cx="1035861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GÉNÉRIQUE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25AB31E-D5A1-B04A-844B-9288A38D071A}"/>
              </a:ext>
            </a:extLst>
          </p:cNvPr>
          <p:cNvSpPr/>
          <p:nvPr userDrawn="1"/>
        </p:nvSpPr>
        <p:spPr>
          <a:xfrm>
            <a:off x="-1253547" y="1568176"/>
            <a:ext cx="718700" cy="1197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sz="1574" b="0" i="0">
              <a:latin typeface="Arial" panose="020B0604020202020204" pitchFamily="34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90EE7DA2-45C2-8D4E-B3C6-82233351BD52}"/>
              </a:ext>
            </a:extLst>
          </p:cNvPr>
          <p:cNvSpPr txBox="1"/>
          <p:nvPr userDrawn="1"/>
        </p:nvSpPr>
        <p:spPr>
          <a:xfrm>
            <a:off x="-1320404" y="1687883"/>
            <a:ext cx="389850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ADC0C26-8019-7D4D-9359-932E464586F9}"/>
              </a:ext>
            </a:extLst>
          </p:cNvPr>
          <p:cNvSpPr/>
          <p:nvPr userDrawn="1"/>
        </p:nvSpPr>
        <p:spPr>
          <a:xfrm>
            <a:off x="-1253547" y="1999124"/>
            <a:ext cx="718700" cy="1197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74" b="0" i="0">
              <a:latin typeface="Arial" panose="020B0604020202020204" pitchFamily="34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0C5119D-31C9-6F40-9929-3326F5F58267}"/>
              </a:ext>
            </a:extLst>
          </p:cNvPr>
          <p:cNvSpPr txBox="1"/>
          <p:nvPr userDrawn="1"/>
        </p:nvSpPr>
        <p:spPr>
          <a:xfrm>
            <a:off x="-1320403" y="2118831"/>
            <a:ext cx="806631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D30C9BD-CC03-874B-B792-A4C40BDB357D}"/>
              </a:ext>
            </a:extLst>
          </p:cNvPr>
          <p:cNvSpPr/>
          <p:nvPr userDrawn="1"/>
        </p:nvSpPr>
        <p:spPr>
          <a:xfrm>
            <a:off x="-1253547" y="2418103"/>
            <a:ext cx="718700" cy="1197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74" b="0" i="0">
              <a:latin typeface="Arial" panose="020B0604020202020204" pitchFamily="34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8DB1B80E-B0E3-D24B-B72E-16779740F8CD}"/>
              </a:ext>
            </a:extLst>
          </p:cNvPr>
          <p:cNvSpPr txBox="1"/>
          <p:nvPr userDrawn="1"/>
        </p:nvSpPr>
        <p:spPr>
          <a:xfrm>
            <a:off x="-1320402" y="2537810"/>
            <a:ext cx="1034257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DF7B578-8314-2546-B78D-701055505E54}"/>
              </a:ext>
            </a:extLst>
          </p:cNvPr>
          <p:cNvSpPr/>
          <p:nvPr userDrawn="1"/>
        </p:nvSpPr>
        <p:spPr>
          <a:xfrm>
            <a:off x="-1253547" y="2801168"/>
            <a:ext cx="718700" cy="1197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74" b="0" i="0">
              <a:latin typeface="Arial" panose="020B0604020202020204" pitchFamily="34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5907344-1E7D-E24D-93C7-43968C8024DC}"/>
              </a:ext>
            </a:extLst>
          </p:cNvPr>
          <p:cNvSpPr txBox="1"/>
          <p:nvPr userDrawn="1"/>
        </p:nvSpPr>
        <p:spPr>
          <a:xfrm>
            <a:off x="-1320404" y="2920875"/>
            <a:ext cx="404278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</a:p>
        </p:txBody>
      </p:sp>
      <p:sp>
        <p:nvSpPr>
          <p:cNvPr id="20" name="Titre 21">
            <a:extLst>
              <a:ext uri="{FF2B5EF4-FFF2-40B4-BE49-F238E27FC236}">
                <a16:creationId xmlns:a16="http://schemas.microsoft.com/office/drawing/2014/main" id="{99EE6D52-8492-47D6-B0A4-023C9FF3EF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3866" y="2151585"/>
            <a:ext cx="5883296" cy="209904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70000"/>
              </a:lnSpc>
              <a:defRPr sz="9600" b="0" i="0">
                <a:solidFill>
                  <a:srgbClr val="1E49E2"/>
                </a:solidFill>
                <a:latin typeface="KPMG Bold" panose="020B0403030202040204" pitchFamily="34" charset="77"/>
              </a:defRPr>
            </a:lvl1pPr>
          </a:lstStyle>
          <a:p>
            <a:r>
              <a:rPr lang="fr-FR" dirty="0"/>
              <a:t>Modèle de l’invitation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A10F3BCB-7EA4-4DDA-9256-1CE1A298B5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62013" y="4640263"/>
            <a:ext cx="5935150" cy="7016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100">
                <a:solidFill>
                  <a:srgbClr val="1E49E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sz="3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None/>
              <a:defRPr sz="3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None/>
              <a:defRPr sz="3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3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7" name="Espace réservé du texte 2">
            <a:extLst>
              <a:ext uri="{FF2B5EF4-FFF2-40B4-BE49-F238E27FC236}">
                <a16:creationId xmlns:a16="http://schemas.microsoft.com/office/drawing/2014/main" id="{2F79FD32-7CE0-4D2A-A9B5-FF94458DC67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0275" y="5822950"/>
            <a:ext cx="3621088" cy="722313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/>
          <a:lstStyle>
            <a:lvl1pPr algn="ctr">
              <a:buNone/>
              <a:defRPr sz="2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CALL TO ACTION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A14802D-9AC9-474A-B476-65642FCE640B}"/>
              </a:ext>
            </a:extLst>
          </p:cNvPr>
          <p:cNvSpPr txBox="1"/>
          <p:nvPr userDrawn="1"/>
        </p:nvSpPr>
        <p:spPr>
          <a:xfrm>
            <a:off x="10316826" y="760766"/>
            <a:ext cx="4035995" cy="5740334"/>
          </a:xfrm>
          <a:prstGeom prst="rect">
            <a:avLst/>
          </a:prstGeom>
          <a:gradFill>
            <a:gsLst>
              <a:gs pos="0">
                <a:srgbClr val="00B8F5"/>
              </a:gs>
              <a:gs pos="100000">
                <a:srgbClr val="AAE9FF"/>
              </a:gs>
            </a:gsLst>
            <a:lin ang="4200000" scaled="0"/>
          </a:gra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9" name="Espace réservé pour une image  10">
            <a:extLst>
              <a:ext uri="{FF2B5EF4-FFF2-40B4-BE49-F238E27FC236}">
                <a16:creationId xmlns:a16="http://schemas.microsoft.com/office/drawing/2014/main" id="{250A0088-F5AF-4C0F-BA6E-0B2027DE2D3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316826" y="752184"/>
            <a:ext cx="4035995" cy="5748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401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pic>
        <p:nvPicPr>
          <p:cNvPr id="23" name="1_KPMG_Primary_Logo_White_25mm.png">
            <a:extLst>
              <a:ext uri="{FF2B5EF4-FFF2-40B4-BE49-F238E27FC236}">
                <a16:creationId xmlns:a16="http://schemas.microsoft.com/office/drawing/2014/main" id="{E41E5457-7387-4825-8D56-67102EB3F8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13866" y="765831"/>
            <a:ext cx="1477426" cy="587557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29866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4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66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B153CB7-FF1D-4FA9-9736-450793FBB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7907" y="750820"/>
            <a:ext cx="4017722" cy="5816022"/>
          </a:xfrm>
          <a:prstGeom prst="rect">
            <a:avLst/>
          </a:prstGeom>
        </p:spPr>
      </p:pic>
      <p:sp>
        <p:nvSpPr>
          <p:cNvPr id="8" name="Titre 21">
            <a:extLst>
              <a:ext uri="{FF2B5EF4-FFF2-40B4-BE49-F238E27FC236}">
                <a16:creationId xmlns:a16="http://schemas.microsoft.com/office/drawing/2014/main" id="{47958CDB-9CC7-408A-BDFD-F0B636AAAC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3865" y="2151585"/>
            <a:ext cx="6545713" cy="209904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70000"/>
              </a:lnSpc>
              <a:defRPr sz="9600" b="0" i="0">
                <a:solidFill>
                  <a:schemeClr val="bg1"/>
                </a:solidFill>
                <a:latin typeface="KPMG Bold" panose="020B0403030202040204" pitchFamily="34" charset="77"/>
              </a:defRPr>
            </a:lvl1pPr>
          </a:lstStyle>
          <a:p>
            <a:r>
              <a:rPr lang="fr-FR" dirty="0">
                <a:solidFill>
                  <a:srgbClr val="1E49E2"/>
                </a:solidFill>
              </a:rPr>
              <a:t>Découvrez le classement ESN &amp; ICT 2022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BF717C3C-1CFD-4CFD-B4ED-BE0EDF899ED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0275" y="5822950"/>
            <a:ext cx="3621088" cy="722313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/>
          <a:lstStyle>
            <a:lvl1pPr algn="ctr">
              <a:buNone/>
              <a:defRPr sz="2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Je découvre</a:t>
            </a:r>
          </a:p>
        </p:txBody>
      </p:sp>
      <p:sp>
        <p:nvSpPr>
          <p:cNvPr id="11" name="Espace réservé du texte 23">
            <a:extLst>
              <a:ext uri="{FF2B5EF4-FFF2-40B4-BE49-F238E27FC236}">
                <a16:creationId xmlns:a16="http://schemas.microsoft.com/office/drawing/2014/main" id="{24665415-0EAA-4896-9D6A-CA719C43F5D6}"/>
              </a:ext>
            </a:extLst>
          </p:cNvPr>
          <p:cNvSpPr txBox="1">
            <a:spLocks/>
          </p:cNvSpPr>
          <p:nvPr/>
        </p:nvSpPr>
        <p:spPr>
          <a:xfrm>
            <a:off x="10664491" y="1460806"/>
            <a:ext cx="3621088" cy="1873093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0" indent="0" algn="l" defTabSz="959937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31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19953" indent="-239984" algn="l" defTabSz="959937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31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99921" indent="-239984" algn="l" defTabSz="959937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31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79890" indent="-239984" algn="l" defTabSz="959937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31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59859" indent="-239984" algn="l" defTabSz="959937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31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639827" indent="-239984" algn="l" defTabSz="959937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9796" indent="-239984" algn="l" defTabSz="959937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99764" indent="-239984" algn="l" defTabSz="959937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9733" indent="-239984" algn="l" defTabSz="959937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>
                <a:latin typeface="KPMG Bold" panose="020B0803030202040204" pitchFamily="34" charset="0"/>
              </a:rPr>
              <a:t>CLASSEMENT 2022 </a:t>
            </a:r>
          </a:p>
          <a:p>
            <a:r>
              <a:rPr lang="fr-FR" sz="3200" dirty="0">
                <a:latin typeface="KPMG Bold" panose="020B0803030202040204" pitchFamily="34" charset="0"/>
              </a:rPr>
              <a:t>DES ESN &amp; ICT</a:t>
            </a:r>
          </a:p>
        </p:txBody>
      </p:sp>
      <p:sp>
        <p:nvSpPr>
          <p:cNvPr id="12" name="Espace réservé du texte 23">
            <a:extLst>
              <a:ext uri="{FF2B5EF4-FFF2-40B4-BE49-F238E27FC236}">
                <a16:creationId xmlns:a16="http://schemas.microsoft.com/office/drawing/2014/main" id="{34ABCF7A-44D4-4FDC-829E-72B47AC6DE1F}"/>
              </a:ext>
            </a:extLst>
          </p:cNvPr>
          <p:cNvSpPr txBox="1">
            <a:spLocks/>
          </p:cNvSpPr>
          <p:nvPr/>
        </p:nvSpPr>
        <p:spPr>
          <a:xfrm>
            <a:off x="10664491" y="2680046"/>
            <a:ext cx="2441057" cy="1042121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0" indent="0" algn="l" defTabSz="959937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31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19953" indent="-239984" algn="l" defTabSz="959937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31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99921" indent="-239984" algn="l" defTabSz="959937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31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79890" indent="-239984" algn="l" defTabSz="959937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31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59859" indent="-239984" algn="l" defTabSz="959937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31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639827" indent="-239984" algn="l" defTabSz="959937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9796" indent="-239984" algn="l" defTabSz="959937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99764" indent="-239984" algn="l" defTabSz="959937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9733" indent="-239984" algn="l" defTabSz="959937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latin typeface="KPMG Light" panose="020B0403030202040204" pitchFamily="34" charset="0"/>
              </a:rPr>
              <a:t>5</a:t>
            </a:r>
            <a:r>
              <a:rPr lang="fr-FR" sz="2000" baseline="30000" dirty="0">
                <a:latin typeface="KPMG Light" panose="020B0403030202040204" pitchFamily="34" charset="0"/>
              </a:rPr>
              <a:t>ième</a:t>
            </a:r>
            <a:r>
              <a:rPr lang="fr-FR" sz="2000" dirty="0">
                <a:latin typeface="KPMG Light" panose="020B0403030202040204" pitchFamily="34" charset="0"/>
              </a:rPr>
              <a:t> édition </a:t>
            </a:r>
          </a:p>
          <a:p>
            <a:r>
              <a:rPr lang="fr-FR" sz="2000" dirty="0">
                <a:latin typeface="KPMG Light" panose="020B0403030202040204" pitchFamily="34" charset="0"/>
              </a:rPr>
              <a:t>Octobre 2022</a:t>
            </a:r>
          </a:p>
        </p:txBody>
      </p:sp>
    </p:spTree>
    <p:extLst>
      <p:ext uri="{BB962C8B-B14F-4D97-AF65-F5344CB8AC3E}">
        <p14:creationId xmlns:p14="http://schemas.microsoft.com/office/powerpoint/2010/main" val="29710953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7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E48E2"/>
      </a:accent1>
      <a:accent2>
        <a:srgbClr val="7013E9"/>
      </a:accent2>
      <a:accent3>
        <a:srgbClr val="00B8F4"/>
      </a:accent3>
      <a:accent4>
        <a:srgbClr val="A9E9FD"/>
      </a:accent4>
      <a:accent5>
        <a:srgbClr val="FA339B"/>
      </a:accent5>
      <a:accent6>
        <a:srgbClr val="06DBCA"/>
      </a:accent6>
      <a:hlink>
        <a:srgbClr val="B296FF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19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KPMG Bold</vt:lpstr>
      <vt:lpstr>KPMG Light</vt:lpstr>
      <vt:lpstr>Thème Office</vt:lpstr>
      <vt:lpstr>Découvrez le classement ESN &amp; ICT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Belaïche</dc:creator>
  <cp:lastModifiedBy>Frey, Elodie</cp:lastModifiedBy>
  <cp:revision>19</cp:revision>
  <dcterms:created xsi:type="dcterms:W3CDTF">2022-06-01T15:47:20Z</dcterms:created>
  <dcterms:modified xsi:type="dcterms:W3CDTF">2022-09-22T16:35:10Z</dcterms:modified>
</cp:coreProperties>
</file>